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057" autoAdjust="0"/>
  </p:normalViewPr>
  <p:slideViewPr>
    <p:cSldViewPr>
      <p:cViewPr>
        <p:scale>
          <a:sx n="170" d="100"/>
          <a:sy n="170" d="100"/>
        </p:scale>
        <p:origin x="48" y="2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1</a:t>
            </a:fld>
            <a:endParaRPr lang="es-MX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13/09/2021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MA.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2071678"/>
            <a:ext cx="14287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KARINA 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10715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JESUS ANTONIO ELIZONDO VALERO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ALMACEN </a:t>
            </a:r>
            <a:r>
              <a:rPr lang="es-MX" sz="500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ARSENIO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857760"/>
            <a:ext cx="164307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433782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643578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</a:t>
            </a:r>
            <a:r>
              <a:rPr lang="es-MX" sz="500" b="1" dirty="0" smtClean="0">
                <a:latin typeface="Candara" pitchFamily="34" charset="0"/>
              </a:rPr>
              <a:t>MUJER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7157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PARAMEDICO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2000240"/>
            <a:ext cx="13573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</a:t>
            </a:r>
            <a:r>
              <a:rPr lang="es-MX" sz="500" dirty="0" smtClean="0">
                <a:latin typeface="Candara" pitchFamily="34" charset="0"/>
              </a:rPr>
              <a:t>BUSTILLOS</a:t>
            </a:r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 DE FOMENTO AGROPECUARIO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</a:t>
            </a:r>
            <a:r>
              <a:rPr lang="es-MX" sz="500" b="1" dirty="0" smtClean="0">
                <a:latin typeface="Candara" pitchFamily="34" charset="0"/>
              </a:rPr>
              <a:t>AGROPECUARIO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</a:t>
            </a:r>
            <a:r>
              <a:rPr lang="es-MX" sz="500" b="1" dirty="0" smtClean="0">
                <a:latin typeface="Candara" pitchFamily="34" charset="0"/>
              </a:rPr>
              <a:t>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</a:t>
            </a:r>
            <a:r>
              <a:rPr lang="es-MX" sz="500" b="1" dirty="0" smtClean="0">
                <a:latin typeface="Candara" pitchFamily="34" charset="0"/>
              </a:rPr>
              <a:t>HISTÓRICO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OLIVIA CABELLO GARZA </a:t>
            </a: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371475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3714752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</a:t>
            </a:r>
            <a:r>
              <a:rPr lang="es-MX" sz="500" b="1" dirty="0" smtClean="0">
                <a:latin typeface="Candara" pitchFamily="34" charset="0"/>
              </a:rPr>
              <a:t>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33393"/>
            <a:ext cx="71438" cy="909986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071148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3799391"/>
            <a:ext cx="71438" cy="58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07181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13958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786190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78619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16200000" flipV="1">
            <a:off x="6072201" y="4500570"/>
            <a:ext cx="285753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00570"/>
            <a:ext cx="121444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643570" y="4429132"/>
            <a:ext cx="114300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SANJUANITA  GUADALUPE PEÑA PEREZ</a:t>
            </a:r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>
            <a:stCxn id="49" idx="2"/>
          </p:cNvCxnSpPr>
          <p:nvPr/>
        </p:nvCxnSpPr>
        <p:spPr>
          <a:xfrm rot="16200000" flipH="1">
            <a:off x="6111464" y="5163684"/>
            <a:ext cx="20801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214949"/>
            <a:ext cx="1179521" cy="357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572132" y="5143512"/>
            <a:ext cx="128588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93658" y="5693556"/>
            <a:ext cx="2436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</a:t>
            </a:r>
            <a:r>
              <a:rPr lang="es-MX" sz="500" b="1" dirty="0" smtClean="0">
                <a:latin typeface="Candara" pitchFamily="34" charset="0"/>
              </a:rPr>
              <a:t>EDIFICIOS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</a:t>
            </a:r>
            <a:r>
              <a:rPr lang="es-MX" sz="400" dirty="0" smtClean="0">
                <a:latin typeface="Candara" pitchFamily="34" charset="0"/>
              </a:rPr>
              <a:t>VILLARREAL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</a:t>
            </a:r>
            <a:r>
              <a:rPr lang="es-MX" sz="500" smtClean="0">
                <a:latin typeface="Candara" pitchFamily="34" charset="0"/>
              </a:rPr>
              <a:t>CORTEZ </a:t>
            </a:r>
            <a:r>
              <a:rPr lang="es-MX" sz="500" smtClean="0">
                <a:latin typeface="Candara" pitchFamily="34" charset="0"/>
              </a:rPr>
              <a:t>GAMBOA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57562"/>
            <a:ext cx="142876" cy="242889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DR</a:t>
            </a:r>
            <a:r>
              <a:rPr lang="es-MX" sz="500" dirty="0" smtClean="0">
                <a:latin typeface="Candara" pitchFamily="34" charset="0"/>
              </a:rPr>
              <a:t>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4" y="5732877"/>
            <a:ext cx="71436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 flipV="1">
            <a:off x="7072330" y="5777700"/>
            <a:ext cx="71438" cy="87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857356" y="4214818"/>
            <a:ext cx="1071570" cy="214314"/>
          </a:xfrm>
          <a:prstGeom prst="roundRect">
            <a:avLst>
              <a:gd name="adj" fmla="val 1189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857356" y="4214818"/>
            <a:ext cx="1214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286256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744</Words>
  <Application>Microsoft Office PowerPoint</Application>
  <PresentationFormat>Presentación en pantalla (4:3)</PresentationFormat>
  <Paragraphs>195</Paragraphs>
  <Slides>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77</cp:revision>
  <dcterms:created xsi:type="dcterms:W3CDTF">2019-02-08T15:57:09Z</dcterms:created>
  <dcterms:modified xsi:type="dcterms:W3CDTF">2021-09-13T16:44:07Z</dcterms:modified>
</cp:coreProperties>
</file>